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88" r:id="rId6"/>
    <p:sldId id="28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2F80-385C-FCA2-632C-B3FF8E8F6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5D8C2-87B0-B805-E2DB-46B925FC0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BCC0-636A-A0A9-EEDD-2FCCBBD5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DFD1-A20F-1E14-9916-C3A188A2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1BD89-9FEF-33A2-5F6E-151D364E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77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4509-A946-6390-9361-84B156BE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49274-A55F-D9C9-6AD1-7E94DA1B9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51256-C13B-5774-2973-2E59167D0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3F8C-45DB-221E-D5DB-602C4B9B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4BFE-E4D9-BE76-7E03-F7C09544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F2BCA-1F86-2680-B653-DD9B7B3E8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16BB9-6DC5-4595-2A6B-F1434E537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A84F-CB53-6757-6B0A-71A1B6D1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4564-C482-ED2C-3D0F-D0D97414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274-498C-162E-390C-DB1194FF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8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93DF-4819-05C0-8113-90434FE9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8919-B201-CC19-59ED-62F4E38A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95E6E-C8D9-16A8-D39C-62550CF8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9210E-2493-AEB2-FEC5-31D55955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6EC55-BE5E-3801-8C4A-21EB8009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63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4722-8E14-A781-5A0A-8E71F6CF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2EAF-3D4A-C51E-C0A1-A39829C4A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81E07-CBE2-2F77-77BB-1B35C8EC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2BF27-9630-2F63-0638-539C9FD0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B97AC-8AD9-A14E-C69D-C87B98A3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71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5743-172E-B1E1-EDA3-CA717352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FC4C-5DEB-F5A6-F47F-FB266E132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B423D-BFCC-5035-7C0C-BD681B231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A534D-4510-0AA6-90FE-78BE0370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6259B-DDD3-45C1-A74D-E675A667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0E418-02C0-F18C-824F-E8736CA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00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F2DA-18CC-6135-7992-358C33585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D7B82-2233-D9A7-726C-D8A24C60B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6B66F-5323-1507-A0BA-65396BD8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B240A-EC84-433A-C048-9518542F5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CEF36-4947-8EF2-F230-D990DEDC5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6BDF71-1B70-1836-F58A-9A19C047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9D118-9416-758F-41C0-78A4AD7C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03049-35CF-A651-D895-CE66E347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14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7277-D0EE-15D3-C78C-6BADCBF6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E8381-1AA6-D4F2-052E-4CE6EC29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E6613-D2CA-9DBF-B140-951B04E1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7A78B-E120-EBAF-384D-395A83BA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03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D1F91-8B0B-C4DA-FBBB-449A67E0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2FB25-CBBA-E93D-732A-8CFDDAC9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5A2CB-F545-B169-14B3-1CF5C16A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28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B5C9-D60A-C95A-86A7-B1D7B4FF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2B1E-DF73-A11D-CCFD-996F43E6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A72F6-34DC-5C5E-FCC7-38546193C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96ED-B7FB-CA99-C6E0-2A098042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E089F-2E91-AD5D-E003-018CABE4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F4B75-24D3-A81C-2CC9-3725DA6D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10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8B75-C7D6-51B4-6161-65643DC4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01BD4-C81D-67AE-019D-2528FE2B0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64938-5B5A-E89A-36AC-4C7A6395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0FB59-41A6-1609-5DFA-21C70DB9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40D61-93DD-EB07-D8BC-06C7C298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7A8B6-5092-3D80-D5E4-F2CC0A4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83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C2983-6BD8-390D-BAF0-932EED39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CB6BE-C58F-198E-3A1C-B037AFDD2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5161-C5EB-2D0B-C974-3EC4C9AC2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CA0FB-04EA-46A4-BC7D-BE9910D9968F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EBC18-2E8E-BD39-2053-FF409B6B5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C623-EB75-D79D-25AC-D51014791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BA65-B8C4-497F-B319-66DB1D213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47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70074-340C-3938-0D3B-43C9F287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1" y="3357528"/>
            <a:ext cx="6298002" cy="3199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1B78F-EB9E-205C-5A72-C452A9BEC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63"/>
          <a:stretch/>
        </p:blipFill>
        <p:spPr bwMode="auto">
          <a:xfrm>
            <a:off x="454044" y="741553"/>
            <a:ext cx="3405099" cy="1294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DAEBB29-79DE-12AE-89DA-5C3C5BB1F556}"/>
              </a:ext>
            </a:extLst>
          </p:cNvPr>
          <p:cNvSpPr/>
          <p:nvPr/>
        </p:nvSpPr>
        <p:spPr>
          <a:xfrm rot="20528391">
            <a:off x="2983663" y="2012259"/>
            <a:ext cx="243841" cy="1360514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ED073F3-21DC-B8C6-8AD5-C71DE22E37E9}"/>
              </a:ext>
            </a:extLst>
          </p:cNvPr>
          <p:cNvSpPr/>
          <p:nvPr/>
        </p:nvSpPr>
        <p:spPr>
          <a:xfrm rot="2554954">
            <a:off x="4363499" y="1807076"/>
            <a:ext cx="215473" cy="1724823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CB87E-2142-53A6-8384-7C653E889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56" y="3063711"/>
            <a:ext cx="4169193" cy="1875934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AFB80355-85F2-0528-264B-66BC6E214D3E}"/>
              </a:ext>
            </a:extLst>
          </p:cNvPr>
          <p:cNvSpPr/>
          <p:nvPr/>
        </p:nvSpPr>
        <p:spPr>
          <a:xfrm rot="5400000">
            <a:off x="7157519" y="2959029"/>
            <a:ext cx="180356" cy="977357"/>
          </a:xfrm>
          <a:prstGeom prst="upArrow">
            <a:avLst>
              <a:gd name="adj1" fmla="val 50001"/>
              <a:gd name="adj2" fmla="val 50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4B4B4-89C0-D567-C7BA-270332192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85" y="558589"/>
            <a:ext cx="3144790" cy="1418002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F418BDB8-505C-5600-0C19-1A2DB3AE5497}"/>
              </a:ext>
            </a:extLst>
          </p:cNvPr>
          <p:cNvSpPr/>
          <p:nvPr/>
        </p:nvSpPr>
        <p:spPr>
          <a:xfrm>
            <a:off x="3167405" y="3357528"/>
            <a:ext cx="413307" cy="160547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76E1F0A9-2306-D95F-AB84-27188A4A38F2}"/>
              </a:ext>
            </a:extLst>
          </p:cNvPr>
          <p:cNvSpPr/>
          <p:nvPr/>
        </p:nvSpPr>
        <p:spPr>
          <a:xfrm>
            <a:off x="3601702" y="3357528"/>
            <a:ext cx="413307" cy="160547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09CCE59-90F5-FA03-3519-567D87991F12}"/>
              </a:ext>
            </a:extLst>
          </p:cNvPr>
          <p:cNvSpPr/>
          <p:nvPr/>
        </p:nvSpPr>
        <p:spPr>
          <a:xfrm>
            <a:off x="6373632" y="3307355"/>
            <a:ext cx="273160" cy="210719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06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B547B-99DA-0EF0-9988-6FC7FFF4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68" y="1159498"/>
            <a:ext cx="8926222" cy="1579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7BFB7-AF8F-EA21-8C75-A84FD9E1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4" y="3571455"/>
            <a:ext cx="8474710" cy="2472182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10CA5A9B-8628-B78E-F77B-2387A43CCAEF}"/>
              </a:ext>
            </a:extLst>
          </p:cNvPr>
          <p:cNvSpPr/>
          <p:nvPr/>
        </p:nvSpPr>
        <p:spPr>
          <a:xfrm>
            <a:off x="5187393" y="1911463"/>
            <a:ext cx="732155" cy="281305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0FFFE05-ED76-DC34-0E58-3B730DF2E690}"/>
              </a:ext>
            </a:extLst>
          </p:cNvPr>
          <p:cNvSpPr/>
          <p:nvPr/>
        </p:nvSpPr>
        <p:spPr>
          <a:xfrm>
            <a:off x="5504522" y="2324500"/>
            <a:ext cx="173313" cy="124046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13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8E55E-220A-EF26-F37D-F3DB85A9F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32" r="73830" b="27994"/>
          <a:stretch/>
        </p:blipFill>
        <p:spPr bwMode="auto">
          <a:xfrm>
            <a:off x="203490" y="509047"/>
            <a:ext cx="3023131" cy="2301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F9903-F60F-DBE6-23EE-30E8FA93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12" y="394109"/>
            <a:ext cx="2731633" cy="2077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CAFC0-E69F-873D-DBC0-7C037527D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610" y="3170301"/>
            <a:ext cx="7695458" cy="344731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8912A6A-E133-9E96-0F24-797D6516D0AF}"/>
              </a:ext>
            </a:extLst>
          </p:cNvPr>
          <p:cNvSpPr/>
          <p:nvPr/>
        </p:nvSpPr>
        <p:spPr>
          <a:xfrm>
            <a:off x="370296" y="695405"/>
            <a:ext cx="732155" cy="281305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E5DB71D-9614-69BC-9340-D45A4B1C91F2}"/>
              </a:ext>
            </a:extLst>
          </p:cNvPr>
          <p:cNvSpPr/>
          <p:nvPr/>
        </p:nvSpPr>
        <p:spPr>
          <a:xfrm rot="16200000">
            <a:off x="2566379" y="-601718"/>
            <a:ext cx="173312" cy="276755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F19CA6-642B-6B9B-DE8E-AE86A00AB782}"/>
              </a:ext>
            </a:extLst>
          </p:cNvPr>
          <p:cNvSpPr/>
          <p:nvPr/>
        </p:nvSpPr>
        <p:spPr>
          <a:xfrm>
            <a:off x="4741683" y="2582944"/>
            <a:ext cx="113122" cy="58735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57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9CFAC-8601-5C47-158C-4889C753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860668"/>
            <a:ext cx="5731510" cy="3383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CA33D-C7DF-554D-38D3-DF269FB32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6" t="6313" b="4388"/>
          <a:stretch/>
        </p:blipFill>
        <p:spPr bwMode="auto">
          <a:xfrm>
            <a:off x="6465220" y="3337088"/>
            <a:ext cx="5197134" cy="3159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4AADA-5F35-E37B-F844-463112E73021}"/>
              </a:ext>
            </a:extLst>
          </p:cNvPr>
          <p:cNvSpPr txBox="1"/>
          <p:nvPr/>
        </p:nvSpPr>
        <p:spPr>
          <a:xfrm>
            <a:off x="5615240" y="131975"/>
            <a:ext cx="154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81131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9CFAC-8601-5C47-158C-4889C753E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86"/>
          <a:stretch/>
        </p:blipFill>
        <p:spPr>
          <a:xfrm>
            <a:off x="336209" y="501307"/>
            <a:ext cx="1897943" cy="3383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4AADA-5F35-E37B-F844-463112E73021}"/>
              </a:ext>
            </a:extLst>
          </p:cNvPr>
          <p:cNvSpPr txBox="1"/>
          <p:nvPr/>
        </p:nvSpPr>
        <p:spPr>
          <a:xfrm>
            <a:off x="5615240" y="131975"/>
            <a:ext cx="154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69636-8DE3-3391-3C0A-97A0B840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45" y="1928997"/>
            <a:ext cx="5343181" cy="271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28C34-1F98-6E08-1418-6F42980CF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05" y="3636949"/>
            <a:ext cx="3819952" cy="2918469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8D82D202-78D5-F6AF-50F4-A20F146C7190}"/>
              </a:ext>
            </a:extLst>
          </p:cNvPr>
          <p:cNvSpPr/>
          <p:nvPr/>
        </p:nvSpPr>
        <p:spPr>
          <a:xfrm rot="5400000">
            <a:off x="2329995" y="894468"/>
            <a:ext cx="995743" cy="905322"/>
          </a:xfrm>
          <a:prstGeom prst="bentArrow">
            <a:avLst>
              <a:gd name="adj1" fmla="val 25000"/>
              <a:gd name="adj2" fmla="val 28032"/>
              <a:gd name="adj3" fmla="val 25000"/>
              <a:gd name="adj4" fmla="val 1440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047C0438-CA94-F2E7-CBF7-8160DBD59354}"/>
              </a:ext>
            </a:extLst>
          </p:cNvPr>
          <p:cNvSpPr/>
          <p:nvPr/>
        </p:nvSpPr>
        <p:spPr>
          <a:xfrm>
            <a:off x="6177207" y="3799002"/>
            <a:ext cx="826908" cy="297981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03D88BE-E37C-4C95-4AFE-42EF7A0B2896}"/>
              </a:ext>
            </a:extLst>
          </p:cNvPr>
          <p:cNvSpPr/>
          <p:nvPr/>
        </p:nvSpPr>
        <p:spPr>
          <a:xfrm rot="16200000">
            <a:off x="8152570" y="2785038"/>
            <a:ext cx="297982" cy="232590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C4B4B4-89C0-D567-C7BA-27033219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9" y="325224"/>
            <a:ext cx="7003644" cy="3157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401B49-9BC8-EFDA-7FB3-34960F77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54" y="3633447"/>
            <a:ext cx="6736677" cy="2899329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19403914-3DF4-7BB2-EFE2-C0FE733C3740}"/>
              </a:ext>
            </a:extLst>
          </p:cNvPr>
          <p:cNvSpPr/>
          <p:nvPr/>
        </p:nvSpPr>
        <p:spPr>
          <a:xfrm rot="5400000">
            <a:off x="5487976" y="2251929"/>
            <a:ext cx="995743" cy="905322"/>
          </a:xfrm>
          <a:prstGeom prst="bentArrow">
            <a:avLst>
              <a:gd name="adj1" fmla="val 25000"/>
              <a:gd name="adj2" fmla="val 28032"/>
              <a:gd name="adj3" fmla="val 25000"/>
              <a:gd name="adj4" fmla="val 1440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9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 Chandorkar</dc:creator>
  <cp:lastModifiedBy>Ananya Chandorkar</cp:lastModifiedBy>
  <cp:revision>2</cp:revision>
  <dcterms:created xsi:type="dcterms:W3CDTF">2023-08-18T07:17:05Z</dcterms:created>
  <dcterms:modified xsi:type="dcterms:W3CDTF">2023-08-18T08:51:30Z</dcterms:modified>
</cp:coreProperties>
</file>